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2"/>
  </p:notesMasterIdLst>
  <p:sldIdLst>
    <p:sldId id="350" r:id="rId4"/>
    <p:sldId id="342" r:id="rId5"/>
    <p:sldId id="296" r:id="rId6"/>
    <p:sldId id="345" r:id="rId7"/>
    <p:sldId id="347" r:id="rId8"/>
    <p:sldId id="349" r:id="rId9"/>
    <p:sldId id="346" r:id="rId10"/>
    <p:sldId id="351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易混易错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自我评价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单元总结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知识网络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易混易错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自我评价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知识网络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4" name="AM2QXR39.eps" descr="id:2147490462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712" y="1223361"/>
            <a:ext cx="10807700" cy="301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易混易错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98966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根据积想乘法口诀时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考虑不全面。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的乘法口诀只有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六六三十六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这一句。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指点迷津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积是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的乘法口诀有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四九三十六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六六三十六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共两句。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78930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在不理解题意的情况下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盲目做题。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本笔记本一共需要多少钱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M2QXR40.eps" descr="id:214749048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47683" y="1596571"/>
            <a:ext cx="8913391" cy="1613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2157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指点迷津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要求买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本笔记本一共需要多少钱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需要先求出一共需要买多少套笔记本套装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再求买这些笔记本套装需要的钱数。一共要买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本笔记本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每套笔记本套装中有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故需要买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每套笔记本套装的价格是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本笔记本一共需要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6=36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元。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3=6(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6=36(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自我评价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3353" y="1411630"/>
            <a:ext cx="11630629" cy="3236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722</TotalTime>
  <Words>164</Words>
  <Application>Microsoft Office PowerPoint</Application>
  <PresentationFormat>宽屏</PresentationFormat>
  <Paragraphs>22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26" baseType="lpstr">
      <vt:lpstr>NEU-BZ-S92</vt:lpstr>
      <vt:lpstr>方正楷体_GBK</vt:lpstr>
      <vt:lpstr>方正兰亭中黑_GBK</vt:lpstr>
      <vt:lpstr>仿宋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40</cp:revision>
  <dcterms:created xsi:type="dcterms:W3CDTF">2021-07-19T03:09:34Z</dcterms:created>
  <dcterms:modified xsi:type="dcterms:W3CDTF">2025-08-23T07:11:23Z</dcterms:modified>
</cp:coreProperties>
</file>